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6" r:id="rId5"/>
    <p:sldId id="261" r:id="rId6"/>
    <p:sldId id="259" r:id="rId7"/>
    <p:sldId id="262" r:id="rId8"/>
    <p:sldId id="263" r:id="rId9"/>
    <p:sldId id="264" r:id="rId10"/>
    <p:sldId id="260" r:id="rId11"/>
    <p:sldId id="265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80" d="100"/>
          <a:sy n="80" d="100"/>
        </p:scale>
        <p:origin x="754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0F9BCE-EBD4-45CE-B474-553F3C5431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AED9E6-C8AE-466C-8B97-272ED1A7C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F4CAD2-DCB8-46D2-9981-CE6074B1B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82D9A2-C065-4E61-8189-866CA5135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9CCA05-438F-42DC-A8FA-F82DD35D8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397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AA0F8E-6673-4E63-9F60-5C35C176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358CEE-B68C-4EFD-A68A-9DCCFB5DF8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9268EA2-0804-4676-929A-CC6E869D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9C4684-D735-42F7-8419-DD3660EC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C20E5D-1A2A-4575-9BE7-649B1CF58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10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F41BD53-9C8C-40F8-BB64-DB50BEF4B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8F1795A-305D-40C1-A1C5-040BBA50A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8AEBA4-367A-4BFC-974A-20793A9A3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52CD2B-2A0D-42D6-B2C3-D898620BE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28B74E1-4719-4167-9E96-00A0AE88E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15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3A7F5A-EE8E-40FE-9B9F-954DC0426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E47020-A091-4754-A62B-3AE069E6F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E23F86-32E8-4352-8504-734493A06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138A5E-01FA-4743-BFA4-0D401EB6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EFDC64-3414-4491-A824-57ADBC3AE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25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7127E9-0A5B-4A1D-9F8E-05A2F3D3D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065F9C1-23A9-49BD-9F8E-A6EF1B744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8036D3-5E95-4634-A302-3DF3F0A60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D7C339-4F45-4C52-A404-F1CA029C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C366BA-5780-485E-A6F0-94237675B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997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8162E-6DBA-47BD-870E-E3324BCEA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D1235A-1CC8-49B6-991F-99BD95AFFD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E8AF5D5-5FBE-4648-B249-A129180E5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306126-8386-4B07-9353-CD87410DD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3F4B371-AE28-47F0-869C-5C363D790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3D661D4-9FDA-49B0-BD53-2DE059D80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76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374BE-EF55-4784-82F2-54495349E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C849992-CB10-4F29-BE1C-6581A2F93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571B87-9895-441B-ADC4-83334145C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8CE07E8-1DA4-4059-817B-89D0399C20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8864989-D07D-44EE-8A90-02337B5495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E610455-44F7-424A-8418-8C0B4910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3966F63-481C-4622-8D3B-6216E0CE3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85FF86-ED3A-4653-AB90-3198F7859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117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3B363F-76A3-48E1-BDDA-CC0CA6E5E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24E6609-5EA0-4E97-AA40-63BE76F74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9B73BD7-05A6-45C9-A56E-80CF5CA54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1B33955-85A5-4783-B8A1-D9AF26B0E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6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8697E27-FFDA-42FA-8967-28B97B438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DF414F9-02ED-44E0-96E9-7CBDC09BC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FB711B-1D32-47A3-97EC-AAAEA138E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091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9BB706-5961-48CA-8658-E0327CF62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3C5B5E-5264-4994-BE6B-B8B1413E1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62FB54A-3AC9-45D2-9C61-A89ADE8F7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367220B-7236-42A8-98D7-0509E7C8A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90F8C8-B2BA-4EB3-9BC1-6054A48EB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6857A4-F5DD-4B08-A13A-85CD381FA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3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F9F8A-D0F2-4FEC-BBFF-3BEFBDB5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2178A86-BF66-4F39-8F2B-2B0EB49860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3A169FD-8AAD-4D95-8A39-CD341EBF7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73BDF2-4618-420F-8CE7-BD0C1A422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36F266-D78D-4949-8614-C632C0E65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2FB59B0-44E3-4628-A026-D5C5F2807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132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6AD0661-D7B2-40E9-B341-74531C99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248AD09-0E69-4A04-B5D4-D2C02FC03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66071D-DAB0-4776-ABCF-3360055B49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41618-4D0B-4415-9679-B8F42C1507E4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082532-E699-4C63-8E9B-CB95589AC2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4224E3-F6AA-4602-85F6-0B7F030F8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C5ECF-2AE0-4D8E-9BED-F01D0396D15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00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7B15EA-EC6D-45B3-B3E1-0F24FB52C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16.32 Project: Optimal Control for Autonomous Drone Racing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3BE14C-FFBA-44DA-890C-A981B651D5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Aleix Paris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Bordas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05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D4AA3-3393-4C5C-B209-982CE061F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09051"/>
            <a:ext cx="10515600" cy="1325563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out">
            <a:hlinkClick r:id="" action="ppaction://media"/>
            <a:extLst>
              <a:ext uri="{FF2B5EF4-FFF2-40B4-BE49-F238E27FC236}">
                <a16:creationId xmlns:a16="http://schemas.microsoft.com/office/drawing/2014/main" id="{4FB3D9AE-98F9-42EA-828A-E405171CB2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2950" y="674388"/>
            <a:ext cx="10526099" cy="600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56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7B15EA-EC6D-45B3-B3E1-0F24FB52C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16.32 Project: Optimal Control for Autonomous Drone Racing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3BE14C-FFBA-44DA-890C-A981B651D5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Aleix Paris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Bordas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893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D4AA3-3393-4C5C-B209-982CE061F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0A48DE-6C1A-45F7-9326-E31CFFCD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08335" cy="4351338"/>
          </a:xfrm>
        </p:spPr>
        <p:txBody>
          <a:bodyPr/>
          <a:lstStyle/>
          <a:p>
            <a:r>
              <a:rPr lang="en-US" dirty="0"/>
              <a:t>Optimal control in aerospace: Red Bull Air Race</a:t>
            </a:r>
          </a:p>
          <a:p>
            <a:r>
              <a:rPr lang="en-US" dirty="0"/>
              <a:t>In recent years: drone racing</a:t>
            </a:r>
          </a:p>
          <a:p>
            <a:r>
              <a:rPr lang="en-US" dirty="0"/>
              <a:t>In the following years: </a:t>
            </a:r>
            <a:r>
              <a:rPr lang="en-US" b="1" dirty="0"/>
              <a:t>autonomous</a:t>
            </a:r>
            <a:r>
              <a:rPr lang="en-US" dirty="0"/>
              <a:t> drone racing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D47DF93-EF95-4049-BF6C-EC63E5DCB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334" y="1725409"/>
            <a:ext cx="6842709" cy="455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37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615D75-80A1-4E62-AD7F-DC10E5F5B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Quadrotor Dynamics and State-space Model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9BD2AE-847D-4E7B-AED9-DA9EB3868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Assumptions:</a:t>
            </a:r>
          </a:p>
          <a:p>
            <a:r>
              <a:rPr lang="en-US" dirty="0"/>
              <a:t>Constant air density and gravity</a:t>
            </a:r>
          </a:p>
          <a:p>
            <a:r>
              <a:rPr lang="en-US" dirty="0"/>
              <a:t>No wind</a:t>
            </a:r>
          </a:p>
          <a:p>
            <a:r>
              <a:rPr lang="en-US" dirty="0"/>
              <a:t>No ground effect</a:t>
            </a:r>
          </a:p>
          <a:p>
            <a:r>
              <a:rPr lang="en-US" dirty="0"/>
              <a:t>Symmetrical quadrotor (diagonal inertia matrix and </a:t>
            </a:r>
            <a:r>
              <a:rPr lang="en-US" dirty="0" err="1"/>
              <a:t>I</a:t>
            </a:r>
            <a:r>
              <a:rPr lang="en-US" baseline="-25000" dirty="0" err="1"/>
              <a:t>xx</a:t>
            </a:r>
            <a:r>
              <a:rPr lang="en-US" dirty="0"/>
              <a:t> = </a:t>
            </a:r>
            <a:r>
              <a:rPr lang="en-US" dirty="0" err="1"/>
              <a:t>I</a:t>
            </a:r>
            <a:r>
              <a:rPr lang="en-US" baseline="-25000" dirty="0" err="1"/>
              <a:t>yy</a:t>
            </a:r>
            <a:r>
              <a:rPr lang="en-US" dirty="0"/>
              <a:t>)</a:t>
            </a:r>
          </a:p>
          <a:p>
            <a:r>
              <a:rPr lang="en-US" dirty="0"/>
              <a:t>No blade flapping</a:t>
            </a:r>
          </a:p>
        </p:txBody>
      </p:sp>
    </p:spTree>
    <p:extLst>
      <p:ext uri="{BB962C8B-B14F-4D97-AF65-F5344CB8AC3E}">
        <p14:creationId xmlns:p14="http://schemas.microsoft.com/office/powerpoint/2010/main" val="2155017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D4AA3-3393-4C5C-B209-982CE061F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148639" cy="1325563"/>
          </a:xfrm>
        </p:spPr>
        <p:txBody>
          <a:bodyPr/>
          <a:lstStyle/>
          <a:p>
            <a:r>
              <a:rPr lang="en-US" dirty="0"/>
              <a:t>Quadrotor Dynamics and State-space Model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0A48DE-6C1A-45F7-9326-E31CFFCD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0294"/>
            <a:ext cx="10515600" cy="4351338"/>
          </a:xfrm>
        </p:spPr>
        <p:txBody>
          <a:bodyPr/>
          <a:lstStyle/>
          <a:p>
            <a:r>
              <a:rPr lang="en-US" dirty="0"/>
              <a:t>Dynamics derivation from [1]</a:t>
            </a:r>
          </a:p>
          <a:p>
            <a:r>
              <a:rPr lang="en-US" dirty="0"/>
              <a:t>State-space model: 12 states, 4 control inputs: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B1944EA-04B2-4B8D-A5C2-195B55F3A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073" y="4003368"/>
            <a:ext cx="2380207" cy="194961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85DF1C9-1F45-46C7-90CC-AD631B556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341" y="3884912"/>
            <a:ext cx="2870761" cy="276081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4F0DAB0-9073-4ACB-AB90-5D69E5B5C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6839" y="239038"/>
            <a:ext cx="4083260" cy="607726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F983C9BE-6485-4DC2-9DEB-81797D42394C}"/>
              </a:ext>
            </a:extLst>
          </p:cNvPr>
          <p:cNvSpPr txBox="1"/>
          <p:nvPr/>
        </p:nvSpPr>
        <p:spPr>
          <a:xfrm>
            <a:off x="232682" y="6376307"/>
            <a:ext cx="11801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[1] </a:t>
            </a:r>
            <a:r>
              <a:rPr lang="en-US" sz="1600" dirty="0" err="1"/>
              <a:t>Teppo</a:t>
            </a:r>
            <a:r>
              <a:rPr lang="en-US" sz="1600" dirty="0"/>
              <a:t> </a:t>
            </a:r>
            <a:r>
              <a:rPr lang="en-US" sz="1600" dirty="0" err="1"/>
              <a:t>Luukkonen</a:t>
            </a:r>
            <a:r>
              <a:rPr lang="en-US" sz="1600" dirty="0"/>
              <a:t>. Modelling and control of quadcopter. Independent research project in applied mathematics, Espoo, 22, 2011.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F37E733-7E2F-4FF0-894C-BE737B22DD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0089" y="3098387"/>
            <a:ext cx="1093146" cy="90498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66B1860-3C7C-48C8-9BA6-D45D62E180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8444" y="3149717"/>
            <a:ext cx="800575" cy="85365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EC72417-502E-4E29-8BCF-DDEAD9E10A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0006" y="3119383"/>
            <a:ext cx="1093146" cy="87542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B1C6958-56BD-49A8-A3D9-A2F2DB78EC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6438" y="3465607"/>
            <a:ext cx="312006" cy="22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047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D5AF4A-6446-4013-8F61-E666B7CCE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Formulation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7883F9-398E-48F0-B608-E2909B163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375" y="1468891"/>
            <a:ext cx="5144050" cy="459204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77FB0CD-1758-4929-8471-87E278B88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4634" y="5664425"/>
            <a:ext cx="1954361" cy="110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127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CD4AA3-3393-4C5C-B209-982CE061F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Imagen 3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C81F6A5D-8A51-4267-A213-AEA9EA278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350" y="728282"/>
            <a:ext cx="7905111" cy="610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35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47794B-71B8-4824-9E63-5B307A7FC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Marcador de contenido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82FE0F80-E65C-4C82-B129-EDBE31D9C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984" y="1690688"/>
            <a:ext cx="8992142" cy="4351338"/>
          </a:xfrm>
        </p:spPr>
      </p:pic>
    </p:spTree>
    <p:extLst>
      <p:ext uri="{BB962C8B-B14F-4D97-AF65-F5344CB8AC3E}">
        <p14:creationId xmlns:p14="http://schemas.microsoft.com/office/powerpoint/2010/main" val="182882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8CE52F-BF9B-4579-8CAF-90C058D4D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Marcador de contenido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704C8924-4655-4B38-B349-5712B49BA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358" y="1806452"/>
            <a:ext cx="9447927" cy="4290080"/>
          </a:xfrm>
        </p:spPr>
      </p:pic>
    </p:spTree>
    <p:extLst>
      <p:ext uri="{BB962C8B-B14F-4D97-AF65-F5344CB8AC3E}">
        <p14:creationId xmlns:p14="http://schemas.microsoft.com/office/powerpoint/2010/main" val="3001820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1FEDD5-9866-46D1-BE1F-03FD6A558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Marcador de contenido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271D8ECE-38C0-41CB-936A-4CE52C99C0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067" y="1465779"/>
            <a:ext cx="7173866" cy="4905393"/>
          </a:xfrm>
        </p:spPr>
      </p:pic>
    </p:spTree>
    <p:extLst>
      <p:ext uri="{BB962C8B-B14F-4D97-AF65-F5344CB8AC3E}">
        <p14:creationId xmlns:p14="http://schemas.microsoft.com/office/powerpoint/2010/main" val="39639240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136</Words>
  <Application>Microsoft Office PowerPoint</Application>
  <PresentationFormat>Panorámica</PresentationFormat>
  <Paragraphs>25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16.32 Project: Optimal Control for Autonomous Drone Racing</vt:lpstr>
      <vt:lpstr>Introduction</vt:lpstr>
      <vt:lpstr>Quadrotor Dynamics and State-space Model</vt:lpstr>
      <vt:lpstr>Quadrotor Dynamics and State-space Model</vt:lpstr>
      <vt:lpstr>Mathematical Formulation</vt:lpstr>
      <vt:lpstr>Results</vt:lpstr>
      <vt:lpstr>Results</vt:lpstr>
      <vt:lpstr>Results</vt:lpstr>
      <vt:lpstr>Results</vt:lpstr>
      <vt:lpstr>Results</vt:lpstr>
      <vt:lpstr>16.32 Project: Optimal Control for Autonomous Drone Racing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16.32 Project: Optimal Control for Autonomous Drone Racing</dc:title>
  <dc:creator>Aleix P</dc:creator>
  <cp:lastModifiedBy>Aleix P</cp:lastModifiedBy>
  <cp:revision>19</cp:revision>
  <dcterms:created xsi:type="dcterms:W3CDTF">2019-05-11T03:33:10Z</dcterms:created>
  <dcterms:modified xsi:type="dcterms:W3CDTF">2019-05-13T19:10:37Z</dcterms:modified>
</cp:coreProperties>
</file>

<file path=docProps/thumbnail.jpeg>
</file>